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8B01-4198-41E2-BEF5-F3DA2D733F27}" type="datetimeFigureOut">
              <a:rPr lang="es-MX" smtClean="0"/>
              <a:t>16/02/2022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EADEB-D58C-4D6E-B0F8-701055441AF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95400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8B01-4198-41E2-BEF5-F3DA2D733F27}" type="datetimeFigureOut">
              <a:rPr lang="es-MX" smtClean="0"/>
              <a:t>16/02/2022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EADEB-D58C-4D6E-B0F8-701055441AF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51752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8B01-4198-41E2-BEF5-F3DA2D733F27}" type="datetimeFigureOut">
              <a:rPr lang="es-MX" smtClean="0"/>
              <a:t>16/02/2022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EADEB-D58C-4D6E-B0F8-701055441AF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43331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8B01-4198-41E2-BEF5-F3DA2D733F27}" type="datetimeFigureOut">
              <a:rPr lang="es-MX" smtClean="0"/>
              <a:t>16/02/2022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EADEB-D58C-4D6E-B0F8-701055441AF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57964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8B01-4198-41E2-BEF5-F3DA2D733F27}" type="datetimeFigureOut">
              <a:rPr lang="es-MX" smtClean="0"/>
              <a:t>16/02/2022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EADEB-D58C-4D6E-B0F8-701055441AF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77898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8B01-4198-41E2-BEF5-F3DA2D733F27}" type="datetimeFigureOut">
              <a:rPr lang="es-MX" smtClean="0"/>
              <a:t>16/02/2022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EADEB-D58C-4D6E-B0F8-701055441AF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48358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8B01-4198-41E2-BEF5-F3DA2D733F27}" type="datetimeFigureOut">
              <a:rPr lang="es-MX" smtClean="0"/>
              <a:t>16/02/2022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EADEB-D58C-4D6E-B0F8-701055441AF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3979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8B01-4198-41E2-BEF5-F3DA2D733F27}" type="datetimeFigureOut">
              <a:rPr lang="es-MX" smtClean="0"/>
              <a:t>16/02/2022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EADEB-D58C-4D6E-B0F8-701055441AF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554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8B01-4198-41E2-BEF5-F3DA2D733F27}" type="datetimeFigureOut">
              <a:rPr lang="es-MX" smtClean="0"/>
              <a:t>16/02/2022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EADEB-D58C-4D6E-B0F8-701055441AF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04850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8B01-4198-41E2-BEF5-F3DA2D733F27}" type="datetimeFigureOut">
              <a:rPr lang="es-MX" smtClean="0"/>
              <a:t>16/02/2022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EADEB-D58C-4D6E-B0F8-701055441AF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65281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8B01-4198-41E2-BEF5-F3DA2D733F27}" type="datetimeFigureOut">
              <a:rPr lang="es-MX" smtClean="0"/>
              <a:t>16/02/2022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EADEB-D58C-4D6E-B0F8-701055441AF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52584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58B01-4198-41E2-BEF5-F3DA2D733F27}" type="datetimeFigureOut">
              <a:rPr lang="es-MX" smtClean="0"/>
              <a:t>16/02/2022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EADEB-D58C-4D6E-B0F8-701055441AF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63082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7EA183D2-64CC-4193-B431-DBC92A9C78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8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exto&#10;&#10;Descripción generada automáticamente">
            <a:extLst>
              <a:ext uri="{FF2B5EF4-FFF2-40B4-BE49-F238E27FC236}">
                <a16:creationId xmlns:a16="http://schemas.microsoft.com/office/drawing/2014/main" id="{3A6980F1-2356-462F-AA05-825AB9D30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50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7021A121-B206-4814-B2FE-34E4ED50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53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384A7D08-42AF-4EF3-9E70-515B04B4A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890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D4802C20-97FC-42BD-A662-C7B9C8D8E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22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F9BDB2A9-685E-4902-83AE-B2461C672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07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5CEF4C41-B734-44ED-9530-7AEB8680F7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944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C008AD9D-0491-457C-98CD-85A7E21C5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9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A25AF87E-EA89-409A-AA8C-E2DEEC763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658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6992693C-2A84-4D35-AD1E-05E2F7A52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75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CC3B3E29-DFE5-4C8D-B408-972148451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492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0</Words>
  <Application>Microsoft Office PowerPoint</Application>
  <PresentationFormat>Panorámica</PresentationFormat>
  <Paragraphs>0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GUZMAN</dc:creator>
  <cp:lastModifiedBy>ISABEL GUZMAN</cp:lastModifiedBy>
  <cp:revision>1</cp:revision>
  <dcterms:created xsi:type="dcterms:W3CDTF">2022-02-16T18:39:53Z</dcterms:created>
  <dcterms:modified xsi:type="dcterms:W3CDTF">2022-02-16T18:42:38Z</dcterms:modified>
</cp:coreProperties>
</file>